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217C10-52F5-F447-F107-E5A6792C9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066E3A4-BBF3-00F0-A7ED-C828F7EBC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AC82E0-E283-0B36-CE94-DAE92E93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DA3C38-EC28-C30C-8545-C047D1D28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C102504-0EA6-2CF3-870B-4F2CBE44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22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142A74-32CA-DC54-044E-016A94DD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825F04-0A89-9B37-3B62-7DDF865C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EF0860-F07C-99A8-D33D-35C11F6D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639891-2B9A-C338-85C2-FCABC19F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43083F-C58A-A970-75C8-5D9A682E8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580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7E763B4-BE22-A008-93C7-00F91EA0E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ED56365-319D-B110-61ED-8DFC05D6C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21B437-F0D3-11E3-CA2D-9573E4BF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FCF8A3-4C1F-D800-B69F-65B73568D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A3C44C-553D-AF9D-628F-8C09D4980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010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D37E6D-52E6-1363-6103-A5DDBD8A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22656C-9C51-4DBA-6CDB-71C8C4A9C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792CCF-09EB-F695-EA2E-9C40EAB1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1FFC9A-5E98-6519-93DA-6D5AFF3FA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BF4CAC4-C70D-70E7-7D4A-1060C9E5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354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DEC398-FC72-A7A9-A952-05C6CCA0B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A78AE80-7421-8381-ABC6-79B6F6E2F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1F374A-E044-8827-3483-84F44AE5B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577DCF-1350-5AF9-E1AE-BCA1765B5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2BF894-EEBB-8475-DCFB-5A1AE6E99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08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68418F-3BAA-A90D-7973-3F0FB90BA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00343E-07BF-7090-CA07-0A482176D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FEC3DA5-F6B2-AEFA-2C8B-7A7B52842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83FAAB6-C17A-E534-F617-D082CE47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101E8C5-ACA5-4312-71E8-EFF1CD871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7F2B782-58BC-8173-8939-BFDF11B5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652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516EFC-E584-9D45-414A-0ED9D431D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6F1933C-8C15-975F-0908-12F7EAF99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F554CAD-EE62-3C0E-C069-E2CFDBCA1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1FC7A97-8DB5-DCD2-D838-903AA157F5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41D010C-81BC-EEDE-4F8B-CDE7A5909E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9AB201B-D89E-FA88-7482-747ACA16C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873A257-F839-80F4-8FEA-DFABBECD7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CDD92F1-DBDB-D79B-D31D-456FBF50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80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32876A-8A8C-C822-A29A-3CD37B40B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6E84A9A-8701-32B7-A719-188C1DD7C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0906D79-E946-5F1D-65E2-B2BDF3ADD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1D6B734-FB94-BAAF-44B7-6A1C41E0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199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F928360-8D18-E750-961B-749F876DD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33C8318-EDA5-25B1-C817-24A59B8B6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25A871-D717-E9A6-AB25-7D6A726DB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75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32A206-50CF-2606-384C-8AF81C31B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6BDDAF-F18B-39AC-BD04-3311C6DF1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39617B6-DEDC-37FF-E236-5661D5A08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60F0841-BE8B-58F3-68E3-3F0A59346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0CABDBB-3B50-0772-3141-775CAB44F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A1D137-B490-0026-31C1-B39E9621B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40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14FACD-C2A9-41E4-EC02-599960983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6DBB0F3-1177-12FF-7091-91B442BFC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F580FD3-EE18-2D9C-E2A9-542C19E66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85C833-BC8A-6750-02C3-BF1B59050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8911A9B-96FB-C806-7BEB-0ABE67159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5215E6C-347F-F424-966A-D56B61A82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79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2A82F90-9642-74CB-D513-5265A1CB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A32B71A-E032-0BEB-AD68-EEF22F3FC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748F80-F954-6DA6-0B19-FD8578366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CC77D-3E7F-4B5D-B6C4-E28191648AC5}" type="datetimeFigureOut">
              <a:rPr lang="zh-TW" altLang="en-US" smtClean="0"/>
              <a:t>2022/6/13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AF1E1D-A963-C71D-D446-162E23C11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FF870A-5601-5C65-FE6B-E528FC3C06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6288-B8C9-4E41-994C-5A18FC17B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345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26FBBDD8-C097-CE3E-15DC-F91E37BDC079}"/>
              </a:ext>
            </a:extLst>
          </p:cNvPr>
          <p:cNvSpPr txBox="1"/>
          <p:nvPr/>
        </p:nvSpPr>
        <p:spPr>
          <a:xfrm>
            <a:off x="2392218" y="220000"/>
            <a:ext cx="74075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台南市立文賢國中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6D82B28-B43B-2995-DE06-038CCBF2FBBC}"/>
              </a:ext>
            </a:extLst>
          </p:cNvPr>
          <p:cNvSpPr txBox="1"/>
          <p:nvPr/>
        </p:nvSpPr>
        <p:spPr>
          <a:xfrm>
            <a:off x="3768435" y="1235663"/>
            <a:ext cx="4655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40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年會考金榜</a:t>
            </a: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F9E3F9CA-6C8A-8C9C-6BE7-FC3CE9D31F1C}"/>
              </a:ext>
            </a:extLst>
          </p:cNvPr>
          <p:cNvSpPr/>
          <p:nvPr/>
        </p:nvSpPr>
        <p:spPr>
          <a:xfrm>
            <a:off x="898236" y="2103283"/>
            <a:ext cx="3759200" cy="181956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全校最高分</a:t>
            </a:r>
            <a:endParaRPr lang="en-US" altLang="zh-TW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5A</a:t>
            </a:r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8+</a:t>
            </a:r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王梓丞</a:t>
            </a:r>
            <a:endParaRPr lang="en-US" altLang="zh-TW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C05F4C64-C6BB-D51B-2178-6F38DF49DC07}"/>
              </a:ext>
            </a:extLst>
          </p:cNvPr>
          <p:cNvSpPr/>
          <p:nvPr/>
        </p:nvSpPr>
        <p:spPr>
          <a:xfrm>
            <a:off x="898236" y="4366138"/>
            <a:ext cx="3759200" cy="173643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達第一、二志願</a:t>
            </a:r>
            <a:endParaRPr lang="en-US" altLang="zh-TW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以上 </a:t>
            </a:r>
            <a:r>
              <a:rPr lang="en-US" altLang="zh-TW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18%</a:t>
            </a:r>
            <a:endParaRPr lang="zh-TW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1E22E9FD-1A06-DF4C-4BCB-EEB4EF435C89}"/>
              </a:ext>
            </a:extLst>
          </p:cNvPr>
          <p:cNvSpPr/>
          <p:nvPr/>
        </p:nvSpPr>
        <p:spPr>
          <a:xfrm>
            <a:off x="5546437" y="1943549"/>
            <a:ext cx="6091381" cy="479291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積分</a:t>
            </a:r>
            <a:r>
              <a:rPr lang="en-US" altLang="zh-TW" sz="3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5A</a:t>
            </a:r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  <a:r>
              <a:rPr lang="en-US" altLang="zh-TW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(11%)</a:t>
            </a:r>
          </a:p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王梓丞  呂穗棋  呂婭薰</a:t>
            </a:r>
            <a:endParaRPr lang="en-US" altLang="zh-TW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吳翊辰  周俊廷  唐順琦</a:t>
            </a:r>
            <a:endParaRPr lang="en-US" altLang="zh-TW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翁聖翔  張亞歆  陳宇銨</a:t>
            </a:r>
            <a:endParaRPr lang="en-US" altLang="zh-TW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黃詠育  黃靖芳  葉秉諺</a:t>
            </a:r>
            <a:endParaRPr lang="en-US" altLang="zh-TW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辜暄喬  曾浚耘  楊沅翰</a:t>
            </a:r>
            <a:endParaRPr lang="en-US" altLang="zh-TW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蔡孟君  謝右恩  蘇畇銑</a:t>
            </a:r>
            <a:endParaRPr lang="en-US" altLang="zh-TW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蘇嘉祐</a:t>
            </a:r>
          </a:p>
        </p:txBody>
      </p:sp>
    </p:spTree>
    <p:extLst>
      <p:ext uri="{BB962C8B-B14F-4D97-AF65-F5344CB8AC3E}">
        <p14:creationId xmlns:p14="http://schemas.microsoft.com/office/powerpoint/2010/main" val="1774156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82</Words>
  <Application>Microsoft Office PowerPoint</Application>
  <PresentationFormat>寬螢幕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怡如 陳</cp:lastModifiedBy>
  <cp:revision>3</cp:revision>
  <dcterms:created xsi:type="dcterms:W3CDTF">2022-06-13T04:04:30Z</dcterms:created>
  <dcterms:modified xsi:type="dcterms:W3CDTF">2022-06-13T09:09:42Z</dcterms:modified>
</cp:coreProperties>
</file>