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1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207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5374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9802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2728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96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028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750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091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758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132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3424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14092-9FD1-4210-9FE2-08B6C05EE7FF}" type="datetimeFigureOut">
              <a:rPr lang="zh-TW" altLang="en-US" smtClean="0"/>
              <a:t>2021/6/26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ACB9D-A794-435F-AB84-CFD6A616A8E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980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繳交高中職</a:t>
            </a:r>
            <a:r>
              <a:rPr lang="zh-TW" altLang="en-US" smtClean="0"/>
              <a:t>免試</a:t>
            </a:r>
            <a:r>
              <a:rPr lang="zh-TW" altLang="en-US" smtClean="0"/>
              <a:t>報名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簽名步驟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67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25778"/>
            <a:ext cx="10515600" cy="5951185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zh-TW" altLang="en-US" sz="3200" dirty="0" smtClean="0">
                <a:solidFill>
                  <a:srgbClr val="FF0000"/>
                </a:solidFill>
              </a:rPr>
              <a:t>在</a:t>
            </a:r>
            <a:r>
              <a:rPr lang="en-US" altLang="zh-TW" sz="3200" dirty="0" smtClean="0">
                <a:solidFill>
                  <a:srgbClr val="FF0000"/>
                </a:solidFill>
              </a:rPr>
              <a:t>6/27(</a:t>
            </a:r>
            <a:r>
              <a:rPr lang="zh-TW" altLang="en-US" sz="3200" dirty="0" smtClean="0">
                <a:solidFill>
                  <a:srgbClr val="FF0000"/>
                </a:solidFill>
              </a:rPr>
              <a:t>日</a:t>
            </a:r>
            <a:r>
              <a:rPr lang="en-US" altLang="zh-TW" sz="3200" dirty="0" smtClean="0">
                <a:solidFill>
                  <a:srgbClr val="FF0000"/>
                </a:solidFill>
              </a:rPr>
              <a:t>)</a:t>
            </a:r>
            <a:r>
              <a:rPr lang="zh-TW" altLang="en-US" sz="3200" dirty="0" smtClean="0">
                <a:solidFill>
                  <a:srgbClr val="FF0000"/>
                </a:solidFill>
              </a:rPr>
              <a:t>下午</a:t>
            </a:r>
            <a:r>
              <a:rPr lang="en-US" altLang="zh-TW" sz="3200" dirty="0" smtClean="0">
                <a:solidFill>
                  <a:srgbClr val="FF0000"/>
                </a:solidFill>
              </a:rPr>
              <a:t>5</a:t>
            </a:r>
            <a:r>
              <a:rPr lang="zh-TW" altLang="en-US" sz="3200" dirty="0" smtClean="0">
                <a:solidFill>
                  <a:srgbClr val="FF0000"/>
                </a:solidFill>
              </a:rPr>
              <a:t>點後登入</a:t>
            </a:r>
            <a:r>
              <a:rPr lang="zh-TW" altLang="en-US" sz="3200" dirty="0" smtClean="0"/>
              <a:t>高中職免試平台</a:t>
            </a:r>
            <a:endParaRPr lang="en-US" altLang="zh-TW" sz="3200" dirty="0" smtClean="0"/>
          </a:p>
          <a:p>
            <a:pPr marL="514350" indent="-514350">
              <a:buAutoNum type="arabicPeriod"/>
            </a:pPr>
            <a:r>
              <a:rPr lang="zh-TW" altLang="en-US" sz="3200" dirty="0" smtClean="0"/>
              <a:t>按下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「志願選填相關作業」中的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「列印正式報名表」</a:t>
            </a: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(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如下圖</a:t>
            </a: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)</a:t>
            </a:r>
            <a:endParaRPr lang="en-US" altLang="zh-TW" sz="3200" dirty="0" smtClean="0"/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4214" t="10460" r="5313" b="22219"/>
          <a:stretch/>
        </p:blipFill>
        <p:spPr>
          <a:xfrm>
            <a:off x="116915" y="1794076"/>
            <a:ext cx="11758711" cy="491924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1296364" y="5937813"/>
            <a:ext cx="4143737" cy="69448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516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335666"/>
            <a:ext cx="10515600" cy="58412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3. </a:t>
            </a:r>
            <a:r>
              <a:rPr lang="zh-TW" altLang="en-US" sz="3200" dirty="0" smtClean="0"/>
              <a:t>輸入</a:t>
            </a:r>
            <a:r>
              <a:rPr lang="zh-TW" altLang="en-US" sz="3200" dirty="0" smtClean="0">
                <a:solidFill>
                  <a:srgbClr val="FF0000"/>
                </a:solidFill>
              </a:rPr>
              <a:t>自己的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「</a:t>
            </a:r>
            <a:r>
              <a:rPr lang="zh-TW" altLang="en-US" sz="3200" dirty="0" smtClean="0">
                <a:solidFill>
                  <a:srgbClr val="FF0000"/>
                </a:solidFill>
              </a:rPr>
              <a:t>登入密碼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」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後按「列印正式報名表」，以便下載正式報名表</a:t>
            </a:r>
            <a:endParaRPr lang="zh-TW" altLang="en-US" sz="3200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5015" t="7684" r="6793" b="23762"/>
          <a:stretch/>
        </p:blipFill>
        <p:spPr>
          <a:xfrm>
            <a:off x="428329" y="1450663"/>
            <a:ext cx="11335341" cy="495396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6447099" y="5127586"/>
            <a:ext cx="4375229" cy="53243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246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231494"/>
            <a:ext cx="10515600" cy="5945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200" dirty="0" smtClean="0"/>
              <a:t>4. </a:t>
            </a:r>
            <a:r>
              <a:rPr lang="zh-TW" altLang="en-US" sz="3200" dirty="0" smtClean="0"/>
              <a:t>打開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「正式報名表」，將螢幕上的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「正式報名表」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與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簽好名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的</a:t>
            </a:r>
            <a:r>
              <a:rPr lang="zh-TW" altLang="en-US" sz="3200" dirty="0" smtClean="0">
                <a:solidFill>
                  <a:srgbClr val="FF0000"/>
                </a:solidFill>
                <a:latin typeface="YouYuan" panose="02010509060101010101" pitchFamily="49" charset="-122"/>
                <a:ea typeface="YouYuan" panose="02010509060101010101" pitchFamily="49" charset="-122"/>
              </a:rPr>
              <a:t>「選填確認回傳單」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一起拍照上傳至下</a:t>
            </a:r>
            <a:r>
              <a:rPr lang="zh-TW" altLang="en-US" sz="3200" dirty="0">
                <a:latin typeface="YouYuan" panose="02010509060101010101" pitchFamily="49" charset="-122"/>
                <a:ea typeface="YouYuan" panose="02010509060101010101" pitchFamily="49" charset="-122"/>
              </a:rPr>
              <a:t>方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網址或</a:t>
            </a:r>
            <a:r>
              <a:rPr lang="en-US" altLang="zh-TW" sz="3200" dirty="0" err="1" smtClean="0">
                <a:latin typeface="YouYuan" panose="02010509060101010101" pitchFamily="49" charset="-122"/>
                <a:ea typeface="YouYuan" panose="02010509060101010101" pitchFamily="49" charset="-122"/>
              </a:rPr>
              <a:t>QRcode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中的</a:t>
            </a: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google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表單</a:t>
            </a: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(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請拍攝清楚</a:t>
            </a: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)</a:t>
            </a:r>
            <a:r>
              <a:rPr lang="zh-TW" altLang="en-US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 </a:t>
            </a:r>
            <a:endParaRPr lang="en-US" altLang="zh-TW" sz="3200" dirty="0">
              <a:latin typeface="YouYuan" panose="02010509060101010101" pitchFamily="49" charset="-122"/>
              <a:ea typeface="YouYuan" panose="02010509060101010101" pitchFamily="49" charset="-122"/>
            </a:endParaRPr>
          </a:p>
          <a:p>
            <a:pPr marL="0" indent="0">
              <a:buNone/>
            </a:pPr>
            <a:r>
              <a:rPr lang="en-US" altLang="zh-TW" sz="3200" dirty="0" smtClean="0">
                <a:latin typeface="YouYuan" panose="02010509060101010101" pitchFamily="49" charset="-122"/>
                <a:ea typeface="YouYuan" panose="02010509060101010101" pitchFamily="49" charset="-122"/>
              </a:rPr>
              <a:t>https://forms.gle/Ljymuj32GTUjDN9n8</a:t>
            </a:r>
            <a:endParaRPr lang="zh-TW" altLang="en-US" sz="3200" dirty="0"/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1111" y="1192193"/>
            <a:ext cx="1371600" cy="1371600"/>
          </a:xfrm>
          <a:prstGeom prst="rect">
            <a:avLst/>
          </a:prstGeom>
        </p:spPr>
      </p:pic>
      <p:pic>
        <p:nvPicPr>
          <p:cNvPr id="5" name="圖片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641" y="2187615"/>
            <a:ext cx="6304289" cy="4670385"/>
          </a:xfrm>
          <a:prstGeom prst="rect">
            <a:avLst/>
          </a:prstGeom>
        </p:spPr>
      </p:pic>
      <p:sp>
        <p:nvSpPr>
          <p:cNvPr id="6" name="文字方塊 5"/>
          <p:cNvSpPr txBox="1"/>
          <p:nvPr/>
        </p:nvSpPr>
        <p:spPr>
          <a:xfrm>
            <a:off x="8200209" y="5317152"/>
            <a:ext cx="36961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下一頁還有注意事項，請查看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7734782" y="3565439"/>
            <a:ext cx="3696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600" dirty="0" smtClean="0">
                <a:solidFill>
                  <a:srgbClr val="FF0000"/>
                </a:solidFill>
              </a:rPr>
              <a:t>       範例</a:t>
            </a:r>
            <a:endParaRPr lang="zh-TW" altLang="en-US" sz="3600" dirty="0">
              <a:solidFill>
                <a:srgbClr val="FF0000"/>
              </a:solidFill>
            </a:endParaRPr>
          </a:p>
        </p:txBody>
      </p:sp>
      <p:sp>
        <p:nvSpPr>
          <p:cNvPr id="8" name="向左箭號 7"/>
          <p:cNvSpPr/>
          <p:nvPr/>
        </p:nvSpPr>
        <p:spPr>
          <a:xfrm>
            <a:off x="7830728" y="3806321"/>
            <a:ext cx="555585" cy="21991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文字方塊 8"/>
          <p:cNvSpPr txBox="1"/>
          <p:nvPr/>
        </p:nvSpPr>
        <p:spPr>
          <a:xfrm>
            <a:off x="6720069" y="5931723"/>
            <a:ext cx="9375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200" dirty="0" smtClean="0"/>
              <a:t>17:20</a:t>
            </a:r>
            <a:endParaRPr lang="zh-TW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305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7729" y="0"/>
            <a:ext cx="10515600" cy="1325563"/>
          </a:xfrm>
        </p:spPr>
        <p:txBody>
          <a:bodyPr/>
          <a:lstStyle/>
          <a:p>
            <a:r>
              <a:rPr lang="zh-TW" altLang="en-US" dirty="0" smtClean="0"/>
              <a:t>注意事項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38200" y="1111170"/>
            <a:ext cx="10515600" cy="574682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TW" altLang="en-US" sz="4000" dirty="0" smtClean="0"/>
              <a:t>請在</a:t>
            </a:r>
            <a:r>
              <a:rPr lang="en-US" altLang="zh-TW" sz="4000" dirty="0" smtClean="0">
                <a:solidFill>
                  <a:srgbClr val="FF0000"/>
                </a:solidFill>
              </a:rPr>
              <a:t>6/27(</a:t>
            </a:r>
            <a:r>
              <a:rPr lang="zh-TW" altLang="en-US" sz="4000" dirty="0" smtClean="0">
                <a:solidFill>
                  <a:srgbClr val="FF0000"/>
                </a:solidFill>
              </a:rPr>
              <a:t>日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>
                <a:solidFill>
                  <a:srgbClr val="FF0000"/>
                </a:solidFill>
              </a:rPr>
              <a:t>下午</a:t>
            </a:r>
            <a:r>
              <a:rPr lang="en-US" altLang="zh-TW" sz="4000" dirty="0" smtClean="0">
                <a:solidFill>
                  <a:srgbClr val="FF0000"/>
                </a:solidFill>
              </a:rPr>
              <a:t>5</a:t>
            </a:r>
            <a:r>
              <a:rPr lang="zh-TW" altLang="en-US" sz="4000" dirty="0" smtClean="0">
                <a:solidFill>
                  <a:srgbClr val="FF0000"/>
                </a:solidFill>
              </a:rPr>
              <a:t>點</a:t>
            </a:r>
            <a:r>
              <a:rPr lang="en-US" altLang="zh-TW" sz="4000" dirty="0" smtClean="0">
                <a:solidFill>
                  <a:srgbClr val="FF0000"/>
                </a:solidFill>
              </a:rPr>
              <a:t>~6/28(</a:t>
            </a:r>
            <a:r>
              <a:rPr lang="zh-TW" altLang="en-US" sz="4000" dirty="0" smtClean="0">
                <a:solidFill>
                  <a:srgbClr val="FF0000"/>
                </a:solidFill>
              </a:rPr>
              <a:t>一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>
                <a:solidFill>
                  <a:srgbClr val="FF0000"/>
                </a:solidFill>
              </a:rPr>
              <a:t>下午</a:t>
            </a:r>
            <a:r>
              <a:rPr lang="en-US" altLang="zh-TW" sz="4000" dirty="0" smtClean="0">
                <a:solidFill>
                  <a:srgbClr val="FF0000"/>
                </a:solidFill>
              </a:rPr>
              <a:t>2</a:t>
            </a:r>
            <a:r>
              <a:rPr lang="zh-TW" altLang="en-US" sz="4000" dirty="0" smtClean="0">
                <a:solidFill>
                  <a:srgbClr val="FF0000"/>
                </a:solidFill>
              </a:rPr>
              <a:t>點</a:t>
            </a:r>
            <a:r>
              <a:rPr lang="zh-TW" altLang="en-US" sz="4000" dirty="0">
                <a:solidFill>
                  <a:srgbClr val="FF0000"/>
                </a:solidFill>
              </a:rPr>
              <a:t>前</a:t>
            </a:r>
            <a:r>
              <a:rPr lang="zh-TW" altLang="en-US" sz="4000" dirty="0" smtClean="0">
                <a:solidFill>
                  <a:srgbClr val="FF0000"/>
                </a:solidFill>
              </a:rPr>
              <a:t>完成</a:t>
            </a:r>
            <a:r>
              <a:rPr lang="zh-TW" altLang="en-US" sz="4000" dirty="0" smtClean="0"/>
              <a:t>上傳，</a:t>
            </a:r>
            <a:r>
              <a:rPr lang="zh-TW" altLang="en-US" sz="4000" dirty="0" smtClean="0">
                <a:solidFill>
                  <a:srgbClr val="FF0000"/>
                </a:solidFill>
              </a:rPr>
              <a:t>請勿遲交</a:t>
            </a:r>
            <a:r>
              <a:rPr lang="zh-TW" altLang="en-US" sz="4000" dirty="0" smtClean="0"/>
              <a:t>，以免耽誤全校報名。</a:t>
            </a:r>
            <a:endParaRPr lang="en-US" altLang="zh-TW" sz="4000" dirty="0" smtClean="0"/>
          </a:p>
          <a:p>
            <a:pPr marL="514350" indent="-514350">
              <a:buAutoNum type="arabicPeriod"/>
            </a:pPr>
            <a:endParaRPr lang="en-US" altLang="zh-TW" sz="2400" dirty="0" smtClean="0"/>
          </a:p>
          <a:p>
            <a:pPr marL="514350" indent="-514350">
              <a:buAutoNum type="arabicPeriod"/>
            </a:pPr>
            <a:r>
              <a:rPr lang="zh-TW" altLang="en-US" sz="4000" dirty="0" smtClean="0"/>
              <a:t>選填回傳單請記得寫上</a:t>
            </a:r>
            <a:r>
              <a:rPr lang="zh-TW" altLang="en-US" sz="4000" dirty="0" smtClean="0">
                <a:solidFill>
                  <a:srgbClr val="FF0000"/>
                </a:solidFill>
              </a:rPr>
              <a:t>日期及時間</a:t>
            </a:r>
            <a:r>
              <a:rPr lang="en-US" altLang="zh-TW" sz="4000" dirty="0" smtClean="0">
                <a:solidFill>
                  <a:srgbClr val="FF0000"/>
                </a:solidFill>
              </a:rPr>
              <a:t>(6/27  17:00</a:t>
            </a:r>
            <a:r>
              <a:rPr lang="zh-TW" altLang="en-US" sz="4000" dirty="0" smtClean="0">
                <a:solidFill>
                  <a:srgbClr val="FF0000"/>
                </a:solidFill>
              </a:rPr>
              <a:t>之後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/>
              <a:t>，</a:t>
            </a:r>
            <a:r>
              <a:rPr lang="zh-TW" altLang="en-US" sz="4000" dirty="0" smtClean="0">
                <a:solidFill>
                  <a:srgbClr val="FF0000"/>
                </a:solidFill>
              </a:rPr>
              <a:t>例</a:t>
            </a:r>
            <a:r>
              <a:rPr lang="en-US" altLang="zh-TW" sz="4000" dirty="0" smtClean="0">
                <a:solidFill>
                  <a:srgbClr val="FF0000"/>
                </a:solidFill>
              </a:rPr>
              <a:t>:</a:t>
            </a:r>
            <a:r>
              <a:rPr lang="zh-TW" altLang="en-US" sz="4000" dirty="0" smtClean="0">
                <a:solidFill>
                  <a:srgbClr val="FF0000"/>
                </a:solidFill>
              </a:rPr>
              <a:t> </a:t>
            </a:r>
            <a:r>
              <a:rPr lang="en-US" altLang="zh-TW" sz="4000" dirty="0" smtClean="0">
                <a:solidFill>
                  <a:srgbClr val="FF0000"/>
                </a:solidFill>
              </a:rPr>
              <a:t>6/27  17:20</a:t>
            </a:r>
            <a:r>
              <a:rPr lang="zh-TW" altLang="en-US" sz="4000" dirty="0" smtClean="0"/>
              <a:t>，</a:t>
            </a:r>
            <a:r>
              <a:rPr lang="zh-TW" altLang="en-US" sz="4000" dirty="0" smtClean="0">
                <a:solidFill>
                  <a:srgbClr val="FF0000"/>
                </a:solidFill>
              </a:rPr>
              <a:t>若有塗改</a:t>
            </a:r>
            <a:r>
              <a:rPr lang="zh-TW" altLang="en-US" sz="4000" dirty="0" smtClean="0"/>
              <a:t>，請務必於塗改處</a:t>
            </a:r>
            <a:r>
              <a:rPr lang="zh-TW" altLang="en-US" sz="4000" dirty="0" smtClean="0">
                <a:solidFill>
                  <a:srgbClr val="FF0000"/>
                </a:solidFill>
              </a:rPr>
              <a:t>蓋上家長印章。</a:t>
            </a:r>
            <a:endParaRPr lang="en-US" altLang="zh-TW" sz="40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altLang="zh-TW" sz="2400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r>
              <a:rPr lang="zh-TW" altLang="en-US" sz="4000" dirty="0" smtClean="0"/>
              <a:t>若對於上傳仍有疑問，請洽註冊組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/>
              <a:t> </a:t>
            </a:r>
            <a:r>
              <a:rPr lang="zh-TW" altLang="en-US" sz="4000" dirty="0" smtClean="0"/>
              <a:t> </a:t>
            </a:r>
            <a:r>
              <a:rPr lang="en-US" altLang="zh-TW" sz="4000" dirty="0" smtClean="0"/>
              <a:t>(06) 2587571#108</a:t>
            </a:r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27797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201</Words>
  <Application>Microsoft Office PowerPoint</Application>
  <PresentationFormat>寬螢幕</PresentationFormat>
  <Paragraphs>16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YouYuan</vt:lpstr>
      <vt:lpstr>新細明體</vt:lpstr>
      <vt:lpstr>Arial</vt:lpstr>
      <vt:lpstr>Calibri</vt:lpstr>
      <vt:lpstr>Calibri Light</vt:lpstr>
      <vt:lpstr>Office 佈景主題</vt:lpstr>
      <vt:lpstr>繳交高中職免試報名 簽名步驟</vt:lpstr>
      <vt:lpstr>PowerPoint 簡報</vt:lpstr>
      <vt:lpstr>PowerPoint 簡報</vt:lpstr>
      <vt:lpstr>PowerPoint 簡報</vt:lpstr>
      <vt:lpstr>注意事項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22</cp:revision>
  <dcterms:created xsi:type="dcterms:W3CDTF">2021-06-26T10:56:15Z</dcterms:created>
  <dcterms:modified xsi:type="dcterms:W3CDTF">2021-06-26T11:38:22Z</dcterms:modified>
</cp:coreProperties>
</file>