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65" r:id="rId4"/>
    <p:sldId id="262" r:id="rId5"/>
    <p:sldId id="257" r:id="rId6"/>
    <p:sldId id="258" r:id="rId7"/>
    <p:sldId id="259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01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14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3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37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5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9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58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12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6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0075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04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65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32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76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CB3812-7ADD-4E03-8C46-A8C249EAE7C9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7F845B-B100-4898-8FC6-9B9F3C0649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79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4195" y="1558211"/>
            <a:ext cx="8985380" cy="1464909"/>
          </a:xfrm>
        </p:spPr>
        <p:txBody>
          <a:bodyPr/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臺南市立文賢國中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78292" y="3601617"/>
            <a:ext cx="9321283" cy="176348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學年度第二學期休業式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務處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宣導事項</a:t>
            </a:r>
            <a:endPara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072" y="2428377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祝大家有個愉快的暑假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145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教務處業務報告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r>
              <a:rPr lang="en-US" altLang="zh-TW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個觀念，</a:t>
            </a:r>
            <a:r>
              <a:rPr lang="en-US" altLang="zh-TW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個貼心提醒</a:t>
            </a:r>
            <a:endParaRPr lang="en-US" altLang="zh-TW" sz="5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第一觀念「自律」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疫情期間學習方式改為線上授課，是學習新方式，需依靠學生自我要求，方能有最佳成效，所以藉此機會提醒各位同學「自律」的重要性。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自律的初期也許會有許多的不習慣，但透過反覆練習，你將會發現自律對你的重要性，如同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1.01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法則，共勉之。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118" y="365125"/>
            <a:ext cx="8182964" cy="5785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4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62808"/>
            <a:ext cx="10515600" cy="534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貼心提醒：</a:t>
            </a:r>
            <a:endPara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國二升國三同學注意，暑輔時段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8/2(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8/20(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，週一至週五 每日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7:30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12:00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，皆為實體授課；如疫情尚未解封，則取消辦理，請同學利用暑假期間妥善規畫複習進度，開學後會有模擬考，請認真準備，展現你的最佳實力。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各班本學期閱讀認證額度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晨讀本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閱讀寫真和讀報學習單三類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延至下學期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開學後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u="dbl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可到校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再收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r>
              <a:rPr lang="zh-TW" altLang="zh-TW" u="dbl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紙本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敘獎，請同學要收好紙本。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同學借閱圖書館書籍請務必保管好，可返校時請馬上歸還。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因應線上教學，若有以個人名義借用平板等設備的同學，也請於期末歸還，以便整理。</a:t>
            </a:r>
          </a:p>
          <a:p>
            <a:pPr lvl="0"/>
            <a:endParaRPr lang="zh-TW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7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4195" y="1558211"/>
            <a:ext cx="8985380" cy="1464909"/>
          </a:xfrm>
        </p:spPr>
        <p:txBody>
          <a:bodyPr/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臺南市立文賢國中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78292" y="3601617"/>
            <a:ext cx="9321283" cy="1763485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學年度第二學期休業式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學務處宣導事項</a:t>
            </a:r>
            <a:endPara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78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戶外活動安全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4255" y="2556932"/>
            <a:ext cx="5619182" cy="3535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35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「四不要」</a:t>
            </a:r>
            <a:r>
              <a:rPr lang="zh-TW" altLang="zh-TW" sz="35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提醒</a:t>
            </a:r>
            <a:endParaRPr lang="en-US" altLang="zh-TW" sz="350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sz="3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不要</a:t>
            </a:r>
            <a:r>
              <a:rPr lang="zh-TW" altLang="zh-TW" sz="3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逞強</a:t>
            </a:r>
            <a:endParaRPr lang="en-US" altLang="zh-TW" sz="300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sz="3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不要去危險</a:t>
            </a:r>
            <a:r>
              <a:rPr lang="zh-TW" altLang="zh-TW" sz="3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水域</a:t>
            </a:r>
            <a:endParaRPr lang="en-US" altLang="zh-TW" sz="300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sz="3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氣候不佳，不要從事</a:t>
            </a:r>
            <a:r>
              <a:rPr lang="zh-TW" altLang="zh-TW" sz="3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戶外活動</a:t>
            </a:r>
            <a:endParaRPr lang="en-US" altLang="zh-TW" sz="300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sz="3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不要在無防雷設施的建築物內避雨</a:t>
            </a:r>
            <a:endParaRPr lang="zh-TW" altLang="en-US" sz="3000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91" y="2556932"/>
            <a:ext cx="4740333" cy="35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交通安全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2"/>
            <a:ext cx="4293636" cy="3318936"/>
          </a:xfrm>
        </p:spPr>
        <p:txBody>
          <a:bodyPr>
            <a:normAutofit/>
          </a:bodyPr>
          <a:lstStyle/>
          <a:p>
            <a:r>
              <a:rPr lang="zh-TW" altLang="zh-TW" sz="36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騎乘腳踏車、電動機車等交通工具，請注意交通安全，佩戴</a:t>
            </a:r>
            <a:r>
              <a:rPr lang="zh-TW" altLang="zh-TW" sz="36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安全帽</a:t>
            </a:r>
            <a:r>
              <a:rPr lang="zh-TW" altLang="en-US" sz="36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。</a:t>
            </a:r>
            <a:endParaRPr lang="zh-TW" altLang="en-US" sz="3600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1026" name="Picture 2" descr="臺南市新營區公所-交通安全宣導-「繫安全帶、戴安全帽，快樂出遊，平安回家，臺南市政府關心您。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02" y="2556931"/>
            <a:ext cx="5051354" cy="35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40862" cy="1303867"/>
          </a:xfrm>
        </p:spPr>
        <p:txBody>
          <a:bodyPr>
            <a:normAutofit/>
          </a:bodyPr>
          <a:lstStyle/>
          <a:p>
            <a:r>
              <a:rPr lang="zh-TW" altLang="en-US" b="1" dirty="0"/>
              <a:t>網路活動安全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5077" y="2556932"/>
            <a:ext cx="6641960" cy="3318936"/>
          </a:xfrm>
        </p:spPr>
        <p:txBody>
          <a:bodyPr>
            <a:normAutofit fontScale="92500"/>
          </a:bodyPr>
          <a:lstStyle/>
          <a:p>
            <a:r>
              <a:rPr lang="zh-TW" altLang="zh-TW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留意個人隱私，保護個人</a:t>
            </a:r>
            <a:r>
              <a:rPr lang="zh-TW" altLang="zh-TW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資料</a:t>
            </a:r>
            <a:r>
              <a:rPr lang="zh-TW" altLang="zh-TW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，也不侵犯他人</a:t>
            </a:r>
            <a:r>
              <a:rPr lang="zh-TW" altLang="zh-TW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隱私</a:t>
            </a:r>
            <a:endParaRPr lang="en-US" altLang="zh-TW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注意</a:t>
            </a:r>
            <a:r>
              <a:rPr lang="zh-TW" altLang="zh-TW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個人言論，不傷害他人，也不觸犯</a:t>
            </a:r>
            <a:r>
              <a:rPr lang="zh-TW" altLang="zh-TW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法律</a:t>
            </a:r>
            <a:endParaRPr lang="en-US" altLang="zh-TW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網路世界和現實世界一樣，都要為自己的行為</a:t>
            </a:r>
            <a:r>
              <a:rPr lang="zh-TW" altLang="zh-TW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負責</a:t>
            </a:r>
            <a:endParaRPr lang="en-US" altLang="zh-TW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直播和觀賞前先仔細</a:t>
            </a:r>
            <a:r>
              <a:rPr lang="zh-TW" altLang="zh-TW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想一想</a:t>
            </a:r>
            <a:endParaRPr lang="en-US" altLang="zh-TW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網路遊戲的世界與真實世界還是有差異的，不要沉迷於遊戲，影響</a:t>
            </a:r>
            <a:r>
              <a:rPr lang="zh-TW" altLang="zh-TW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身心</a:t>
            </a:r>
            <a:endParaRPr lang="en-US" altLang="zh-TW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結交網友要小心，網友邀約要謹慎</a:t>
            </a:r>
            <a:endParaRPr lang="zh-TW" altLang="en-US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2050" name="Picture 2" descr="援中資訊安全宣導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37" y="681444"/>
            <a:ext cx="3868616" cy="5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180572" cy="1303867"/>
          </a:xfrm>
        </p:spPr>
        <p:txBody>
          <a:bodyPr>
            <a:normAutofit/>
          </a:bodyPr>
          <a:lstStyle/>
          <a:p>
            <a:r>
              <a:rPr lang="zh-TW" altLang="en-US" b="1" dirty="0"/>
              <a:t>菸檳毒品宣導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1"/>
            <a:ext cx="5808783" cy="3592659"/>
          </a:xfrm>
        </p:spPr>
        <p:txBody>
          <a:bodyPr>
            <a:noAutofit/>
          </a:bodyPr>
          <a:lstStyle/>
          <a:p>
            <a:r>
              <a:rPr lang="zh-TW" altLang="zh-TW" sz="3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暑假期間應保持正常及規律生活作息，不依賴藥物</a:t>
            </a:r>
            <a:r>
              <a:rPr lang="zh-TW" altLang="zh-TW" sz="3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提神</a:t>
            </a:r>
            <a:endParaRPr lang="en-US" altLang="zh-TW" sz="300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sz="3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非醫師處方藥物不要輕易</a:t>
            </a:r>
            <a:r>
              <a:rPr lang="zh-TW" altLang="zh-TW" sz="3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使用</a:t>
            </a:r>
            <a:endParaRPr lang="en-US" altLang="zh-TW" sz="3000" dirty="0" smtClean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r>
              <a:rPr lang="zh-TW" altLang="zh-TW" sz="3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參加聚會活動時，務必提高警覺並且不隨意接受陌生人的物品及飲料</a:t>
            </a:r>
            <a:endParaRPr lang="zh-TW" altLang="en-US" sz="3000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3074" name="Picture 2" descr="Keine Fotobeschreibung verfügb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98" y="633666"/>
            <a:ext cx="3958876" cy="56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5498" y="3712493"/>
            <a:ext cx="9601196" cy="2487342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4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暑假期間學務處生教組照常配合警察執行聯合巡查工作，針對轄區內網咖、</a:t>
            </a:r>
            <a:r>
              <a:rPr lang="en-US" altLang="zh-TW" sz="4000" dirty="0" err="1">
                <a:latin typeface="華康POP1體W7" panose="040B0709000000000000" pitchFamily="81" charset="-120"/>
                <a:ea typeface="華康POP1體W7" panose="040B0709000000000000" pitchFamily="81" charset="-120"/>
              </a:rPr>
              <a:t>KTV</a:t>
            </a:r>
            <a:r>
              <a:rPr lang="zh-TW" altLang="zh-TW" sz="4000" dirty="0">
                <a:latin typeface="華康POP1體W7" panose="040B0709000000000000" pitchFamily="81" charset="-120"/>
                <a:ea typeface="華康POP1體W7" panose="040B0709000000000000" pitchFamily="81" charset="-120"/>
              </a:rPr>
              <a:t>、釣蝦場、撞球館等兒少不宜或出入複雜之場所進行巡檢，請</a:t>
            </a:r>
            <a:r>
              <a:rPr lang="zh-TW" altLang="zh-TW" sz="4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同學</a:t>
            </a:r>
            <a:r>
              <a:rPr lang="zh-TW" altLang="en-US" sz="4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在家防疫，保護自身健康安全</a:t>
            </a:r>
            <a:r>
              <a:rPr lang="en-US" altLang="zh-TW" sz="4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!</a:t>
            </a:r>
            <a:r>
              <a:rPr lang="zh-TW" altLang="en-US" sz="4000" dirty="0" smtClean="0">
                <a:latin typeface="華康POP1體W7" panose="040B0709000000000000" pitchFamily="81" charset="-120"/>
                <a:ea typeface="華康POP1體W7" panose="040B0709000000000000" pitchFamily="81" charset="-120"/>
              </a:rPr>
              <a:t> </a:t>
            </a:r>
            <a:endParaRPr lang="zh-TW" altLang="en-US" sz="4000" dirty="0"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  <p:pic>
        <p:nvPicPr>
          <p:cNvPr id="4098" name="Picture 2" descr="臺南市府東戶政事務所-新冠肺炎防疫專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55" y="592850"/>
            <a:ext cx="8428212" cy="28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</TotalTime>
  <Words>446</Words>
  <Application>Microsoft Office PowerPoint</Application>
  <PresentationFormat>寬螢幕</PresentationFormat>
  <Paragraphs>39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華康POP1體W7</vt:lpstr>
      <vt:lpstr>微軟正黑體</vt:lpstr>
      <vt:lpstr>新細明體</vt:lpstr>
      <vt:lpstr>標楷體</vt:lpstr>
      <vt:lpstr>Arial</vt:lpstr>
      <vt:lpstr>Garamond</vt:lpstr>
      <vt:lpstr>Times New Roman</vt:lpstr>
      <vt:lpstr>有機</vt:lpstr>
      <vt:lpstr>臺南市立文賢國中</vt:lpstr>
      <vt:lpstr>教務處業務報告</vt:lpstr>
      <vt:lpstr>PowerPoint 簡報</vt:lpstr>
      <vt:lpstr>臺南市立文賢國中</vt:lpstr>
      <vt:lpstr>戶外活動安全</vt:lpstr>
      <vt:lpstr>交通安全</vt:lpstr>
      <vt:lpstr>網路活動安全</vt:lpstr>
      <vt:lpstr>菸檳毒品宣導</vt:lpstr>
      <vt:lpstr>PowerPoint 簡報</vt:lpstr>
      <vt:lpstr>祝大家有個愉快的暑假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臺南市立文賢國中109學年度第二學期</dc:title>
  <dc:creator>user</dc:creator>
  <cp:lastModifiedBy>user</cp:lastModifiedBy>
  <cp:revision>12</cp:revision>
  <dcterms:created xsi:type="dcterms:W3CDTF">2021-06-28T07:50:18Z</dcterms:created>
  <dcterms:modified xsi:type="dcterms:W3CDTF">2021-07-01T02:09:51Z</dcterms:modified>
</cp:coreProperties>
</file>