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a:t>
            </a:r>
            <a:r>
              <a:rPr lang="zh-TW" altLang="en-US" sz="4800" b="0" i="0" dirty="0">
                <a:solidFill>
                  <a:srgbClr val="333333"/>
                </a:solidFill>
                <a:effectLst/>
                <a:latin typeface="Times New Roman" panose="02020603050405020304" pitchFamily="18" charset="0"/>
              </a:rPr>
              <a:t> </a:t>
            </a:r>
            <a:r>
              <a:rPr lang="en-US" altLang="zh-TW" sz="4800" b="1" i="0" dirty="0">
                <a:solidFill>
                  <a:srgbClr val="333333"/>
                </a:solidFill>
                <a:effectLst/>
                <a:latin typeface="微軟正黑體" panose="020B0604030504040204" pitchFamily="34" charset="-120"/>
                <a:ea typeface="微軟正黑體" panose="020B0604030504040204" pitchFamily="34" charset="-120"/>
              </a:rPr>
              <a:t>2587571</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06-250-4178 </a:t>
            </a:r>
            <a:r>
              <a:rPr lang="zh-TW" altLang="en-US" sz="4800" b="0" i="0" dirty="0">
                <a:solidFill>
                  <a:srgbClr val="333333"/>
                </a:solidFill>
                <a:effectLst/>
                <a:latin typeface="Times New Roman" panose="02020603050405020304" pitchFamily="18" charset="0"/>
              </a:rPr>
              <a:t> </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sc0492@tn.edu.tw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731</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Merriweather Bold</vt:lpstr>
      <vt:lpstr>Microsoft JhengHei Light</vt:lpstr>
      <vt:lpstr>Times New Roman</vt:lpstr>
      <vt:lpstr>微軟正黑體</vt:lpstr>
      <vt:lpstr>新細明體</vt:lpstr>
      <vt:lpstr>Calibri</vt:lpstr>
      <vt:lpstr>Arial</vt:lpstr>
      <vt:lpstr>Open Sans Bold</vt:lpstr>
      <vt:lpstr>Open Sans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34</cp:revision>
  <dcterms:created xsi:type="dcterms:W3CDTF">2025-05-06T03:44:06Z</dcterms:created>
  <dcterms:modified xsi:type="dcterms:W3CDTF">2025-08-28T04:10:02Z</dcterms:modified>
</cp:coreProperties>
</file>